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62" r:id="rId3"/>
    <p:sldId id="260" r:id="rId4"/>
    <p:sldId id="259" r:id="rId5"/>
    <p:sldId id="257" r:id="rId6"/>
    <p:sldId id="258" r:id="rId7"/>
    <p:sldId id="263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00779"/>
    <a:srgbClr val="CC0099"/>
    <a:srgbClr val="333399"/>
    <a:srgbClr val="FF0066"/>
    <a:srgbClr val="00FF00"/>
    <a:srgbClr val="586A16"/>
    <a:srgbClr val="E11D4C"/>
    <a:srgbClr val="45F35A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9" autoAdjust="0"/>
    <p:restoredTop sz="94671" autoAdjust="0"/>
  </p:normalViewPr>
  <p:slideViewPr>
    <p:cSldViewPr>
      <p:cViewPr varScale="1">
        <p:scale>
          <a:sx n="74" d="100"/>
          <a:sy n="74" d="100"/>
        </p:scale>
        <p:origin x="-1044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6F6C5B-E16E-4859-A9CD-CFABC8FC5CA5}" type="datetimeFigureOut">
              <a:rPr lang="en-US" smtClean="0"/>
              <a:pPr/>
              <a:t>12/4/2009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00278-4E8B-434D-B3BB-301D9600DD9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6F6C5B-E16E-4859-A9CD-CFABC8FC5CA5}" type="datetimeFigureOut">
              <a:rPr lang="en-US" smtClean="0"/>
              <a:pPr/>
              <a:t>12/4/2009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00278-4E8B-434D-B3BB-301D9600DD9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6F6C5B-E16E-4859-A9CD-CFABC8FC5CA5}" type="datetimeFigureOut">
              <a:rPr lang="en-US" smtClean="0"/>
              <a:pPr/>
              <a:t>12/4/2009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00278-4E8B-434D-B3BB-301D9600DD9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6F6C5B-E16E-4859-A9CD-CFABC8FC5CA5}" type="datetimeFigureOut">
              <a:rPr lang="en-US" smtClean="0"/>
              <a:pPr/>
              <a:t>12/4/2009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00278-4E8B-434D-B3BB-301D9600DD9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6F6C5B-E16E-4859-A9CD-CFABC8FC5CA5}" type="datetimeFigureOut">
              <a:rPr lang="en-US" smtClean="0"/>
              <a:pPr/>
              <a:t>12/4/2009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00278-4E8B-434D-B3BB-301D9600DD9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6F6C5B-E16E-4859-A9CD-CFABC8FC5CA5}" type="datetimeFigureOut">
              <a:rPr lang="en-US" smtClean="0"/>
              <a:pPr/>
              <a:t>12/4/2009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00278-4E8B-434D-B3BB-301D9600DD9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6F6C5B-E16E-4859-A9CD-CFABC8FC5CA5}" type="datetimeFigureOut">
              <a:rPr lang="en-US" smtClean="0"/>
              <a:pPr/>
              <a:t>12/4/2009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00278-4E8B-434D-B3BB-301D9600DD9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6F6C5B-E16E-4859-A9CD-CFABC8FC5CA5}" type="datetimeFigureOut">
              <a:rPr lang="en-US" smtClean="0"/>
              <a:pPr/>
              <a:t>12/4/2009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00278-4E8B-434D-B3BB-301D9600DD9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6F6C5B-E16E-4859-A9CD-CFABC8FC5CA5}" type="datetimeFigureOut">
              <a:rPr lang="en-US" smtClean="0"/>
              <a:pPr/>
              <a:t>12/4/2009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00278-4E8B-434D-B3BB-301D9600DD9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6F6C5B-E16E-4859-A9CD-CFABC8FC5CA5}" type="datetimeFigureOut">
              <a:rPr lang="en-US" smtClean="0"/>
              <a:pPr/>
              <a:t>12/4/2009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00278-4E8B-434D-B3BB-301D9600DD9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6F6C5B-E16E-4859-A9CD-CFABC8FC5CA5}" type="datetimeFigureOut">
              <a:rPr lang="en-US" smtClean="0"/>
              <a:pPr/>
              <a:t>12/4/2009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0A00278-4E8B-434D-B3BB-301D9600DD9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B6F6C5B-E16E-4859-A9CD-CFABC8FC5CA5}" type="datetimeFigureOut">
              <a:rPr lang="en-US" smtClean="0"/>
              <a:pPr/>
              <a:t>12/4/2009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0A00278-4E8B-434D-B3BB-301D9600DD99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store01.prostores.com/coolsignsgrafix/catalog/NoPetsAllowed_14_1.jpg" TargetMode="External"/><Relationship Id="rId13" Type="http://schemas.openxmlformats.org/officeDocument/2006/relationships/hyperlink" Target="http://images.google.com/imgres?imgurl=http://wdjohnson.files.wordpress.com/2009/07/glass_exit_sign.jpg&amp;imgrefurl=http://wdjohnson.wordpress.com/2009/07/07/what-a-bargain/&amp;usg=__i88G9h4Ko7Y4fls1sAyvoJCKEwM=&amp;h=1712&amp;w=2416&amp;sz=455&amp;hl=en&amp;start=9&amp;um=1&amp;itbs=1&amp;tbnid=2DFUYYe-gkiIpM:&amp;tbnh=106&amp;tbnw=150&amp;prev=/images?q=exit+sign&amp;hl=en&amp;rls=com.microsoft:en-us&amp;um=1" TargetMode="External"/><Relationship Id="rId3" Type="http://schemas.openxmlformats.org/officeDocument/2006/relationships/image" Target="../media/image2.jpeg"/><Relationship Id="rId7" Type="http://schemas.openxmlformats.org/officeDocument/2006/relationships/image" Target="../media/image4.jpeg"/><Relationship Id="rId12" Type="http://schemas.openxmlformats.org/officeDocument/2006/relationships/image" Target="../media/image7.jpe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.wav"/><Relationship Id="rId6" Type="http://schemas.openxmlformats.org/officeDocument/2006/relationships/hyperlink" Target="http://images.google.com/imgres?imgurl=http://www.sfgate.com/blogs/images/sfgate/parenting/2007/07/26/SayNo-Babies.png&amp;imgrefurl=http://www.sfgate.com/cgi-bin/blogs/parenting/category?blogid=29&amp;cat=731&amp;o=40&amp;usg=__NNqkXvSBiDDQ1J1iK-BozMAlH5I=&amp;h=300&amp;w=300&amp;sz=56&amp;hl=en&amp;start=1&amp;um=1&amp;itbs=1&amp;tbnid=7XGP5zfuOtdurM:&amp;tbnh=116&amp;tbnw=116&amp;prev=/images?q=no+babies+in+the+theater&amp;hl=en&amp;rls=com.microsoft:en-us&amp;um=1" TargetMode="External"/><Relationship Id="rId11" Type="http://schemas.openxmlformats.org/officeDocument/2006/relationships/image" Target="../media/image6.jpeg"/><Relationship Id="rId5" Type="http://schemas.openxmlformats.org/officeDocument/2006/relationships/image" Target="../media/image3.jpeg"/><Relationship Id="rId15" Type="http://schemas.openxmlformats.org/officeDocument/2006/relationships/image" Target="../media/image9.png"/><Relationship Id="rId10" Type="http://schemas.openxmlformats.org/officeDocument/2006/relationships/hyperlink" Target="http://images.google.com/imgres?imgurl=http://www.designofsignage.com/application/symbol/building/image/600x600/no-food.jpg&amp;imgrefurl=http://thesilentpodium.blogspot.com/2008_06_01_archive.html&amp;usg=__pqdihGd2mcnbX06GW_LD03c9CFs=&amp;h=600&amp;w=600&amp;sz=44&amp;hl=en&amp;start=4&amp;um=1&amp;itbs=1&amp;tbnid=k-h9JDpGHyfKrM:&amp;tbnh=135&amp;tbnw=135&amp;prev=/images?q=no+food+or+drink+symbol&amp;hl=en&amp;rls=com.microsoft:en-us&amp;um=1" TargetMode="External"/><Relationship Id="rId4" Type="http://schemas.openxmlformats.org/officeDocument/2006/relationships/hyperlink" Target="http://www.sonofthesouth.net/uncle-sam/images/no-cell-phone-sign.jpg" TargetMode="External"/><Relationship Id="rId9" Type="http://schemas.openxmlformats.org/officeDocument/2006/relationships/image" Target="../media/image5.jpeg"/><Relationship Id="rId14" Type="http://schemas.openxmlformats.org/officeDocument/2006/relationships/image" Target="../media/image8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hyperlink" Target="http://images.google.com/imgres?imgurl=http://upload.wikimedia.org/wikipedia/commons/3/3a/05_Elbridge_Gerry_3x4.jpg&amp;imgrefurl=http://commons.wikimedia.org/wiki/File:05_Elbridge_Gerry_3x4.jpg&amp;usg=__-oja6r7n-y-fioUKNlfO_rSI2dA=&amp;h=848&amp;w=636&amp;sz=513&amp;hl=en&amp;start=2&amp;um=1&amp;itbs=1&amp;tbnid=3lyduF9iCTUUoM:&amp;tbnh=145&amp;tbnw=109&amp;prev=/images?q=Elbridge+Gerry&amp;hl=en&amp;rls=com.microsoft:en-us&amp;sa=N&amp;um=1" TargetMode="External"/><Relationship Id="rId4" Type="http://schemas.openxmlformats.org/officeDocument/2006/relationships/image" Target="../media/image12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gif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2.wav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3.wav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45F35A"/>
                </a:solidFill>
              </a:rPr>
              <a:t>The Declaration of the Nation</a:t>
            </a:r>
            <a:endParaRPr lang="en-US" dirty="0">
              <a:solidFill>
                <a:srgbClr val="45F35A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>
                <a:solidFill>
                  <a:srgbClr val="FF0066"/>
                </a:solidFill>
                <a:latin typeface="Broadway" pitchFamily="82" charset="0"/>
              </a:rPr>
              <a:t>By:</a:t>
            </a:r>
          </a:p>
          <a:p>
            <a:r>
              <a:rPr lang="en-US" dirty="0" smtClean="0">
                <a:solidFill>
                  <a:srgbClr val="FF0066"/>
                </a:solidFill>
                <a:latin typeface="Broadway" pitchFamily="82" charset="0"/>
              </a:rPr>
              <a:t>Jayne the Pain</a:t>
            </a:r>
          </a:p>
          <a:p>
            <a:r>
              <a:rPr lang="en-US" dirty="0" smtClean="0">
                <a:solidFill>
                  <a:srgbClr val="FF0066"/>
                </a:solidFill>
                <a:latin typeface="Broadway" pitchFamily="82" charset="0"/>
              </a:rPr>
              <a:t>Groom of Doom</a:t>
            </a:r>
          </a:p>
          <a:p>
            <a:r>
              <a:rPr lang="en-US" dirty="0" smtClean="0">
                <a:solidFill>
                  <a:srgbClr val="FF0066"/>
                </a:solidFill>
                <a:latin typeface="Broadway" pitchFamily="82" charset="0"/>
              </a:rPr>
              <a:t>&amp;</a:t>
            </a:r>
          </a:p>
          <a:p>
            <a:r>
              <a:rPr lang="en-US" dirty="0" smtClean="0">
                <a:solidFill>
                  <a:srgbClr val="FF0066"/>
                </a:solidFill>
                <a:latin typeface="Broadway" pitchFamily="82" charset="0"/>
              </a:rPr>
              <a:t>Lark the Shark!!!!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Our No, no’s! </a:t>
            </a:r>
            <a:endParaRPr lang="en-US" dirty="0"/>
          </a:p>
        </p:txBody>
      </p:sp>
      <p:pic>
        <p:nvPicPr>
          <p:cNvPr id="4" name="Content Placeholder 3" descr="un. sam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 rot="646142">
            <a:off x="6790567" y="172170"/>
            <a:ext cx="2108598" cy="2819400"/>
          </a:xfrm>
        </p:spPr>
      </p:pic>
      <p:pic>
        <p:nvPicPr>
          <p:cNvPr id="18436" name="Picture 4" descr="See full size image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21001017">
            <a:off x="240719" y="1847095"/>
            <a:ext cx="2228850" cy="2971800"/>
          </a:xfrm>
          <a:prstGeom prst="rect">
            <a:avLst/>
          </a:prstGeom>
          <a:noFill/>
        </p:spPr>
      </p:pic>
      <p:pic>
        <p:nvPicPr>
          <p:cNvPr id="18438" name="Picture 6" descr="http://t3.gstatic.com/images?q=tbn:7XGP5zfuOtdurM:http://www.sfgate.com/blogs/images/sfgate/parenting/2007/07/26/SayNo-Babies.png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 rot="20757546">
            <a:off x="6277620" y="3552179"/>
            <a:ext cx="2590800" cy="2590802"/>
          </a:xfrm>
          <a:prstGeom prst="rect">
            <a:avLst/>
          </a:prstGeom>
          <a:noFill/>
        </p:spPr>
      </p:pic>
      <p:pic>
        <p:nvPicPr>
          <p:cNvPr id="18440" name="Picture 8" descr="See full size image">
            <a:hlinkClick r:id="rId8"/>
          </p:cNvPr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 rot="21072521">
            <a:off x="1748055" y="4690838"/>
            <a:ext cx="1594485" cy="2057400"/>
          </a:xfrm>
          <a:prstGeom prst="rect">
            <a:avLst/>
          </a:prstGeom>
          <a:noFill/>
        </p:spPr>
      </p:pic>
      <p:pic>
        <p:nvPicPr>
          <p:cNvPr id="18442" name="Picture 10" descr="http://t1.gstatic.com/images?q=tbn:k-h9JDpGHyfKrM:http://www.designofsignage.com/application/symbol/building/image/600x600/no-food.jpg">
            <a:hlinkClick r:id="rId10"/>
          </p:cNvPr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 rot="590792">
            <a:off x="3962400" y="4648200"/>
            <a:ext cx="1828799" cy="1828800"/>
          </a:xfrm>
          <a:prstGeom prst="rect">
            <a:avLst/>
          </a:prstGeom>
          <a:noFill/>
        </p:spPr>
      </p:pic>
      <p:pic>
        <p:nvPicPr>
          <p:cNvPr id="18444" name="Picture 12" descr="http://www.sonofthesouth.net/uncle-sam/images/quiet-sign.jpg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3200400" y="1752600"/>
            <a:ext cx="2994716" cy="2209800"/>
          </a:xfrm>
          <a:prstGeom prst="rect">
            <a:avLst/>
          </a:prstGeom>
          <a:noFill/>
        </p:spPr>
      </p:pic>
      <p:pic>
        <p:nvPicPr>
          <p:cNvPr id="18446" name="Picture 14" descr="http://t0.gstatic.com/images?q=tbn:2DFUYYe-gkiIpM:http://wdjohnson.files.wordpress.com/2009/07/glass_exit_sign.jpg">
            <a:hlinkClick r:id="rId13"/>
          </p:cNvPr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3657599" y="0"/>
            <a:ext cx="1617453" cy="1143000"/>
          </a:xfrm>
          <a:prstGeom prst="rect">
            <a:avLst/>
          </a:prstGeom>
          <a:noFill/>
        </p:spPr>
      </p:pic>
      <p:pic>
        <p:nvPicPr>
          <p:cNvPr id="10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15" cstate="print"/>
          <a:stretch>
            <a:fillRect/>
          </a:stretch>
        </p:blipFill>
        <p:spPr>
          <a:xfrm>
            <a:off x="381000" y="5715000"/>
            <a:ext cx="609600" cy="609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1518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>
                <a:solidFill>
                  <a:srgbClr val="500779"/>
                </a:solidFill>
                <a:latin typeface="Harrington" pitchFamily="82" charset="0"/>
              </a:rPr>
              <a:t>Johnny Hand’s BFSFLs!!! (A.K.A. best fellow signers for life)</a:t>
            </a:r>
            <a:endParaRPr lang="en-US" sz="3600" dirty="0">
              <a:solidFill>
                <a:srgbClr val="500779"/>
              </a:solidFill>
              <a:latin typeface="Harrington" pitchFamily="82" charset="0"/>
            </a:endParaRPr>
          </a:p>
        </p:txBody>
      </p:sp>
      <p:pic>
        <p:nvPicPr>
          <p:cNvPr id="18434" name="Picture 2" descr="http://rosenblumtv.files.wordpress.com/2009/02/benjamin-frankli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2057400"/>
            <a:ext cx="1447799" cy="1839097"/>
          </a:xfrm>
          <a:prstGeom prst="rect">
            <a:avLst/>
          </a:prstGeom>
          <a:noFill/>
        </p:spPr>
      </p:pic>
      <p:pic>
        <p:nvPicPr>
          <p:cNvPr id="4098" name="Picture 2" descr="http://www.colonialhall.com/images/readINHP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19400" y="1981200"/>
            <a:ext cx="1685925" cy="2015617"/>
          </a:xfrm>
          <a:prstGeom prst="rect">
            <a:avLst/>
          </a:prstGeom>
          <a:noFill/>
        </p:spPr>
      </p:pic>
      <p:pic>
        <p:nvPicPr>
          <p:cNvPr id="4100" name="Picture 4" descr="http://samuelatgilgal.files.wordpress.com/2008/10/john-adams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24400" y="1981200"/>
            <a:ext cx="1752599" cy="2002970"/>
          </a:xfrm>
          <a:prstGeom prst="rect">
            <a:avLst/>
          </a:prstGeom>
          <a:noFill/>
        </p:spPr>
      </p:pic>
      <p:pic>
        <p:nvPicPr>
          <p:cNvPr id="4102" name="Picture 6" descr="http://t1.gstatic.com/images?q=tbn:3lyduF9iCTUUoM:http://upload.wikimedia.org/wikipedia/commons/3/3a/05_Elbridge_Gerry_3x4.jpg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781800" y="1905000"/>
            <a:ext cx="1546596" cy="2057400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838200" y="3886200"/>
            <a:ext cx="1447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CC0099"/>
                </a:solidFill>
              </a:rPr>
              <a:t>Ben Franklin</a:t>
            </a:r>
            <a:endParaRPr lang="en-US" dirty="0">
              <a:solidFill>
                <a:srgbClr val="CC0099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819400" y="3962400"/>
            <a:ext cx="152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333399"/>
                </a:solidFill>
              </a:rPr>
              <a:t>George Read</a:t>
            </a:r>
            <a:endParaRPr lang="en-US" dirty="0">
              <a:solidFill>
                <a:srgbClr val="333399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800600" y="4114800"/>
            <a:ext cx="1447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66"/>
                </a:solidFill>
              </a:rPr>
              <a:t>John Adams</a:t>
            </a:r>
            <a:endParaRPr lang="en-US" dirty="0">
              <a:solidFill>
                <a:srgbClr val="FF0066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629400" y="3962400"/>
            <a:ext cx="1524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00FF00"/>
                </a:solidFill>
              </a:rPr>
              <a:t>Elbridge Gerry</a:t>
            </a:r>
            <a:endParaRPr lang="en-US" sz="1600" dirty="0">
              <a:solidFill>
                <a:srgbClr val="00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sz="4400" dirty="0" smtClean="0">
                <a:solidFill>
                  <a:srgbClr val="333399"/>
                </a:solidFill>
                <a:latin typeface="Century Gothic" pitchFamily="34" charset="0"/>
              </a:rPr>
              <a:t>What </a:t>
            </a:r>
            <a:r>
              <a:rPr lang="en-US" sz="4400" dirty="0">
                <a:solidFill>
                  <a:srgbClr val="333399"/>
                </a:solidFill>
                <a:latin typeface="Century Gothic" pitchFamily="34" charset="0"/>
              </a:rPr>
              <a:t>J</a:t>
            </a:r>
            <a:r>
              <a:rPr lang="en-US" sz="4400" dirty="0" smtClean="0">
                <a:solidFill>
                  <a:srgbClr val="333399"/>
                </a:solidFill>
                <a:latin typeface="Century Gothic" pitchFamily="34" charset="0"/>
              </a:rPr>
              <a:t>ohnny Hand is Looking at!</a:t>
            </a:r>
            <a:endParaRPr lang="en-US" sz="4400" dirty="0">
              <a:solidFill>
                <a:srgbClr val="333399"/>
              </a:solidFill>
              <a:latin typeface="Century Gothic" pitchFamily="34" charset="0"/>
            </a:endParaRPr>
          </a:p>
        </p:txBody>
      </p:sp>
      <p:pic>
        <p:nvPicPr>
          <p:cNvPr id="7170" name="Picture 2" descr="http://thebsreport.files.wordpress.com/2009/07/declaratio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9200" y="1828800"/>
            <a:ext cx="6400800" cy="4724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100" dirty="0" smtClean="0">
                <a:solidFill>
                  <a:srgbClr val="E11D4C"/>
                </a:solidFill>
                <a:latin typeface="Lucida Bright" pitchFamily="18" charset="0"/>
              </a:rPr>
              <a:t>How The colonist viewed King George the III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pic>
        <p:nvPicPr>
          <p:cNvPr id="1026" name="Picture 2" descr="http://www.csdarchives.com/showcase2000/amrev/quotes/george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19200" y="1219200"/>
            <a:ext cx="7391400" cy="4762500"/>
          </a:xfrm>
          <a:prstGeom prst="rect">
            <a:avLst/>
          </a:prstGeom>
          <a:noFill/>
        </p:spPr>
      </p:pic>
      <p:pic>
        <p:nvPicPr>
          <p:cNvPr id="5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4" cstate="print"/>
          <a:stretch>
            <a:fillRect/>
          </a:stretch>
        </p:blipFill>
        <p:spPr>
          <a:xfrm>
            <a:off x="914400" y="5943600"/>
            <a:ext cx="609600" cy="609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27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586A16"/>
                </a:solidFill>
                <a:latin typeface="Algerian" pitchFamily="82" charset="0"/>
              </a:rPr>
              <a:t>The Real King George III</a:t>
            </a:r>
            <a:endParaRPr lang="en-US" dirty="0">
              <a:solidFill>
                <a:srgbClr val="586A16"/>
              </a:solidFill>
              <a:latin typeface="Algerian" pitchFamily="82" charset="0"/>
            </a:endParaRPr>
          </a:p>
        </p:txBody>
      </p:sp>
      <p:pic>
        <p:nvPicPr>
          <p:cNvPr id="6146" name="Picture 2" descr="http://www.knowledgerush.com/wiki_image/3/37/George_iii_england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33600" y="1749019"/>
            <a:ext cx="4114800" cy="5108981"/>
          </a:xfrm>
          <a:prstGeom prst="rect">
            <a:avLst/>
          </a:prstGeom>
          <a:noFill/>
        </p:spPr>
      </p:pic>
      <p:pic>
        <p:nvPicPr>
          <p:cNvPr id="5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4" cstate="print"/>
          <a:stretch>
            <a:fillRect/>
          </a:stretch>
        </p:blipFill>
        <p:spPr>
          <a:xfrm>
            <a:off x="1219200" y="5715000"/>
            <a:ext cx="762000" cy="762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877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CREDITS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Uncle Sam- Lark Morrison</a:t>
            </a:r>
          </a:p>
          <a:p>
            <a:r>
              <a:rPr lang="en-US" dirty="0" smtClean="0"/>
              <a:t>Tom Jeffy- Jayne-Stuart Garber</a:t>
            </a:r>
          </a:p>
          <a:p>
            <a:r>
              <a:rPr lang="en-US" dirty="0" smtClean="0"/>
              <a:t>Johnny Hand- Anna Kathryn Groom</a:t>
            </a:r>
          </a:p>
          <a:p>
            <a:endParaRPr lang="en-US" dirty="0" smtClean="0"/>
          </a:p>
          <a:p>
            <a:r>
              <a:rPr lang="en-US" dirty="0" smtClean="0"/>
              <a:t>THANK YOU FOR VIEWING THE </a:t>
            </a:r>
            <a:r>
              <a:rPr lang="en-US" smtClean="0"/>
              <a:t>FEATURE PRESENTATION!</a:t>
            </a:r>
            <a:endParaRPr lang="en-US" dirty="0" smtClean="0"/>
          </a:p>
          <a:p>
            <a:r>
              <a:rPr lang="en-US" dirty="0" smtClean="0"/>
              <a:t>COMING SOON TO VIDEO, DVD, AND PODCASTS!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79</TotalTime>
  <Words>89</Words>
  <Application>Microsoft Office PowerPoint</Application>
  <PresentationFormat>On-screen Show (4:3)</PresentationFormat>
  <Paragraphs>22</Paragraphs>
  <Slides>7</Slides>
  <Notes>0</Notes>
  <HiddenSlides>0</HiddenSlides>
  <MMClips>3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Flow</vt:lpstr>
      <vt:lpstr>The Declaration of the Nation</vt:lpstr>
      <vt:lpstr>Our No, no’s! </vt:lpstr>
      <vt:lpstr>Johnny Hand’s BFSFLs!!! (A.K.A. best fellow signers for life)</vt:lpstr>
      <vt:lpstr> What Johnny Hand is Looking at!</vt:lpstr>
      <vt:lpstr>How The colonist viewed King George the III </vt:lpstr>
      <vt:lpstr>The Real King George III</vt:lpstr>
      <vt:lpstr>CREDITS</vt:lpstr>
    </vt:vector>
  </TitlesOfParts>
  <Company>Harpeth Hall School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Declar</dc:title>
  <dc:creator>userid</dc:creator>
  <cp:lastModifiedBy>LENOVO USER</cp:lastModifiedBy>
  <cp:revision>11</cp:revision>
  <dcterms:created xsi:type="dcterms:W3CDTF">2009-12-01T19:21:58Z</dcterms:created>
  <dcterms:modified xsi:type="dcterms:W3CDTF">2009-12-04T19:49:37Z</dcterms:modified>
</cp:coreProperties>
</file>